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2" r:id="rId4"/>
    <p:sldId id="257" r:id="rId5"/>
    <p:sldId id="258" r:id="rId6"/>
    <p:sldId id="263" r:id="rId7"/>
    <p:sldId id="260" r:id="rId8"/>
    <p:sldId id="261" r:id="rId9"/>
    <p:sldId id="264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246323-2AEA-4168-8FB6-BF61C662088A}" type="doc">
      <dgm:prSet loTypeId="urn:microsoft.com/office/officeart/2005/8/layout/cycle6" loCatId="relationship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34C7E2B-3AEE-4943-BA9E-D902B2110089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Работа с родителями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15C7981C-2395-477D-84E8-4CB3953220AF}" type="parTrans" cxnId="{D847BB1B-75DF-4B34-B767-18D1BF48FB12}">
      <dgm:prSet/>
      <dgm:spPr/>
      <dgm:t>
        <a:bodyPr/>
        <a:lstStyle/>
        <a:p>
          <a:endParaRPr lang="ru-RU"/>
        </a:p>
      </dgm:t>
    </dgm:pt>
    <dgm:pt modelId="{4841D3CB-C1A8-489E-9011-72945A8B93D7}" type="sibTrans" cxnId="{D847BB1B-75DF-4B34-B767-18D1BF48FB12}">
      <dgm:prSet/>
      <dgm:spPr/>
      <dgm:t>
        <a:bodyPr/>
        <a:lstStyle/>
        <a:p>
          <a:endParaRPr lang="ru-RU"/>
        </a:p>
      </dgm:t>
    </dgm:pt>
    <dgm:pt modelId="{C74B3BEC-BE61-4599-8901-1149C98896AC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Рассматривание готовых изделий, иллюстраций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EAF93ED1-B902-4B33-AAF3-3010258E6738}" type="parTrans" cxnId="{635891AE-5C28-4CFA-B25A-458D5C50439B}">
      <dgm:prSet/>
      <dgm:spPr/>
      <dgm:t>
        <a:bodyPr/>
        <a:lstStyle/>
        <a:p>
          <a:endParaRPr lang="ru-RU"/>
        </a:p>
      </dgm:t>
    </dgm:pt>
    <dgm:pt modelId="{FCA03888-3024-4570-9820-6E3AEB24DB2B}" type="sibTrans" cxnId="{635891AE-5C28-4CFA-B25A-458D5C50439B}">
      <dgm:prSet/>
      <dgm:spPr/>
      <dgm:t>
        <a:bodyPr/>
        <a:lstStyle/>
        <a:p>
          <a:endParaRPr lang="ru-RU"/>
        </a:p>
      </dgm:t>
    </dgm:pt>
    <dgm:pt modelId="{461EED3D-93AE-4612-8045-704A9372ACF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Опыты - эксперименты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4DC7310B-CB2C-4B2F-A8AD-24D83FD98DFC}" type="parTrans" cxnId="{3234E226-F891-4D9F-BC20-B92755557884}">
      <dgm:prSet/>
      <dgm:spPr/>
      <dgm:t>
        <a:bodyPr/>
        <a:lstStyle/>
        <a:p>
          <a:endParaRPr lang="ru-RU"/>
        </a:p>
      </dgm:t>
    </dgm:pt>
    <dgm:pt modelId="{F18BCE87-2D86-4ABA-986B-241598D141EC}" type="sibTrans" cxnId="{3234E226-F891-4D9F-BC20-B92755557884}">
      <dgm:prSet/>
      <dgm:spPr/>
      <dgm:t>
        <a:bodyPr/>
        <a:lstStyle/>
        <a:p>
          <a:endParaRPr lang="ru-RU"/>
        </a:p>
      </dgm:t>
    </dgm:pt>
    <dgm:pt modelId="{C755BFAC-63B0-4D31-98F1-FD2AA4B17D6A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Дидактические игры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5B844A16-0315-4F9E-BB35-12E3683C63F9}" type="parTrans" cxnId="{2CF1A12D-5D06-47FC-8ABD-6769BB00281A}">
      <dgm:prSet/>
      <dgm:spPr/>
      <dgm:t>
        <a:bodyPr/>
        <a:lstStyle/>
        <a:p>
          <a:endParaRPr lang="ru-RU"/>
        </a:p>
      </dgm:t>
    </dgm:pt>
    <dgm:pt modelId="{B5C0B6F7-0E10-4075-9B03-9C6F6CB10D28}" type="sibTrans" cxnId="{2CF1A12D-5D06-47FC-8ABD-6769BB00281A}">
      <dgm:prSet/>
      <dgm:spPr/>
      <dgm:t>
        <a:bodyPr/>
        <a:lstStyle/>
        <a:p>
          <a:endParaRPr lang="ru-RU"/>
        </a:p>
      </dgm:t>
    </dgm:pt>
    <dgm:pt modelId="{7FE3A89E-9B46-418A-B346-3A3593119050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НОД</a:t>
          </a:r>
        </a:p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Познавательные,</a:t>
          </a:r>
        </a:p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Худ. творчество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CD41F8F9-0B47-4032-8AEB-1B761CFF1B63}" type="parTrans" cxnId="{3488F39D-9A7F-4C83-955E-18F309140A45}">
      <dgm:prSet/>
      <dgm:spPr/>
      <dgm:t>
        <a:bodyPr/>
        <a:lstStyle/>
        <a:p>
          <a:endParaRPr lang="ru-RU"/>
        </a:p>
      </dgm:t>
    </dgm:pt>
    <dgm:pt modelId="{AB2409AA-D6D7-47EC-BBC2-5401C23FF588}" type="sibTrans" cxnId="{3488F39D-9A7F-4C83-955E-18F309140A45}">
      <dgm:prSet/>
      <dgm:spPr/>
      <dgm:t>
        <a:bodyPr/>
        <a:lstStyle/>
        <a:p>
          <a:endParaRPr lang="ru-RU"/>
        </a:p>
      </dgm:t>
    </dgm:pt>
    <dgm:pt modelId="{109801BE-8636-4BD6-B435-F684532BCF0A}">
      <dgm:prSet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С – Р игры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E699D89F-A3C0-49BA-BB1F-3576DBD1372A}" type="parTrans" cxnId="{79C6865F-13E5-4D30-9205-114293F94726}">
      <dgm:prSet/>
      <dgm:spPr/>
      <dgm:t>
        <a:bodyPr/>
        <a:lstStyle/>
        <a:p>
          <a:endParaRPr lang="ru-RU"/>
        </a:p>
      </dgm:t>
    </dgm:pt>
    <dgm:pt modelId="{E63BF80D-773C-46D7-A834-46CD6157956E}" type="sibTrans" cxnId="{79C6865F-13E5-4D30-9205-114293F94726}">
      <dgm:prSet/>
      <dgm:spPr/>
      <dgm:t>
        <a:bodyPr/>
        <a:lstStyle/>
        <a:p>
          <a:endParaRPr lang="ru-RU"/>
        </a:p>
      </dgm:t>
    </dgm:pt>
    <dgm:pt modelId="{44A36088-5C2B-402C-8EF3-E5FC91BB2536}">
      <dgm:prSet custT="1"/>
      <dgm:spPr/>
      <dgm:t>
        <a:bodyPr/>
        <a:lstStyle/>
        <a:p>
          <a:r>
            <a:rPr lang="ru-RU" sz="14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Досуги </a:t>
          </a:r>
          <a:endParaRPr lang="ru-RU" sz="14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8DD388A7-0A5A-4856-B199-1D64B7677FC5}" type="parTrans" cxnId="{71BDDC02-7EC6-4503-ABF1-5F5653B1D31B}">
      <dgm:prSet/>
      <dgm:spPr/>
      <dgm:t>
        <a:bodyPr/>
        <a:lstStyle/>
        <a:p>
          <a:endParaRPr lang="ru-RU"/>
        </a:p>
      </dgm:t>
    </dgm:pt>
    <dgm:pt modelId="{530C6947-2CFC-4284-A548-AC39C10920F8}" type="sibTrans" cxnId="{71BDDC02-7EC6-4503-ABF1-5F5653B1D31B}">
      <dgm:prSet/>
      <dgm:spPr/>
      <dgm:t>
        <a:bodyPr/>
        <a:lstStyle/>
        <a:p>
          <a:endParaRPr lang="ru-RU"/>
        </a:p>
      </dgm:t>
    </dgm:pt>
    <dgm:pt modelId="{AD724167-1A08-4039-852B-7F146E77D9EA}">
      <dgm:prSet custT="1"/>
      <dgm:spPr/>
      <dgm:t>
        <a:bodyPr/>
        <a:lstStyle/>
        <a:p>
          <a:r>
            <a:rPr lang="ru-RU" sz="1600" b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Беседы </a:t>
          </a:r>
          <a:endParaRPr lang="ru-RU" sz="1600" b="1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gm:t>
    </dgm:pt>
    <dgm:pt modelId="{6CF95CCD-97EA-4DB7-A6EB-1594F31220A4}" type="parTrans" cxnId="{2CFF0535-3036-454E-9A7E-A16442821171}">
      <dgm:prSet/>
      <dgm:spPr/>
    </dgm:pt>
    <dgm:pt modelId="{F59F49D1-FDB4-469C-A163-8DE7D7AEAF4B}" type="sibTrans" cxnId="{2CFF0535-3036-454E-9A7E-A16442821171}">
      <dgm:prSet/>
      <dgm:spPr/>
    </dgm:pt>
    <dgm:pt modelId="{50726B86-C457-41EA-8599-7E283CA66CDB}" type="pres">
      <dgm:prSet presAssocID="{84246323-2AEA-4168-8FB6-BF61C662088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C1A149-2C61-42CE-8866-BFE47E68362D}" type="pres">
      <dgm:prSet presAssocID="{D34C7E2B-3AEE-4943-BA9E-D902B2110089}" presName="node" presStyleLbl="node1" presStyleIdx="0" presStyleCnt="8" custScaleX="1360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A1ABD9-4609-4E5A-82B5-2587EEDC8934}" type="pres">
      <dgm:prSet presAssocID="{D34C7E2B-3AEE-4943-BA9E-D902B2110089}" presName="spNode" presStyleCnt="0"/>
      <dgm:spPr/>
    </dgm:pt>
    <dgm:pt modelId="{C14CB288-BDE2-4581-B63E-C13FA79CE63B}" type="pres">
      <dgm:prSet presAssocID="{4841D3CB-C1A8-489E-9011-72945A8B93D7}" presName="sibTrans" presStyleLbl="sibTrans1D1" presStyleIdx="0" presStyleCnt="8"/>
      <dgm:spPr/>
      <dgm:t>
        <a:bodyPr/>
        <a:lstStyle/>
        <a:p>
          <a:endParaRPr lang="ru-RU"/>
        </a:p>
      </dgm:t>
    </dgm:pt>
    <dgm:pt modelId="{7588A7F6-93C3-49B9-A0C0-EBFDC9F27423}" type="pres">
      <dgm:prSet presAssocID="{C74B3BEC-BE61-4599-8901-1149C98896AC}" presName="node" presStyleLbl="node1" presStyleIdx="1" presStyleCnt="8" custScaleX="174408" custScaleY="134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A8FFE-FAE6-4EC1-B5A6-CD03500422CE}" type="pres">
      <dgm:prSet presAssocID="{C74B3BEC-BE61-4599-8901-1149C98896AC}" presName="spNode" presStyleCnt="0"/>
      <dgm:spPr/>
    </dgm:pt>
    <dgm:pt modelId="{B3FE0B07-C1CC-41D2-82DC-47B4B41010F4}" type="pres">
      <dgm:prSet presAssocID="{FCA03888-3024-4570-9820-6E3AEB24DB2B}" presName="sibTrans" presStyleLbl="sibTrans1D1" presStyleIdx="1" presStyleCnt="8"/>
      <dgm:spPr/>
      <dgm:t>
        <a:bodyPr/>
        <a:lstStyle/>
        <a:p>
          <a:endParaRPr lang="ru-RU"/>
        </a:p>
      </dgm:t>
    </dgm:pt>
    <dgm:pt modelId="{ACB9FB5C-8233-4FC0-BA30-9F8F4BB937F4}" type="pres">
      <dgm:prSet presAssocID="{461EED3D-93AE-4612-8045-704A9372ACFE}" presName="node" presStyleLbl="node1" presStyleIdx="2" presStyleCnt="8" custScaleX="1480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B44680-97B3-4D4E-92FF-FAC675A0EB49}" type="pres">
      <dgm:prSet presAssocID="{461EED3D-93AE-4612-8045-704A9372ACFE}" presName="spNode" presStyleCnt="0"/>
      <dgm:spPr/>
    </dgm:pt>
    <dgm:pt modelId="{5856737D-5988-4F4E-A666-15C84339D393}" type="pres">
      <dgm:prSet presAssocID="{F18BCE87-2D86-4ABA-986B-241598D141EC}" presName="sibTrans" presStyleLbl="sibTrans1D1" presStyleIdx="2" presStyleCnt="8"/>
      <dgm:spPr/>
      <dgm:t>
        <a:bodyPr/>
        <a:lstStyle/>
        <a:p>
          <a:endParaRPr lang="ru-RU"/>
        </a:p>
      </dgm:t>
    </dgm:pt>
    <dgm:pt modelId="{3CD8D127-F2C3-4E35-93BE-11A6CEC22220}" type="pres">
      <dgm:prSet presAssocID="{AD724167-1A08-4039-852B-7F146E77D9E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DBD749-9F4E-4263-82C5-D7E54E72F5D0}" type="pres">
      <dgm:prSet presAssocID="{AD724167-1A08-4039-852B-7F146E77D9EA}" presName="spNode" presStyleCnt="0"/>
      <dgm:spPr/>
    </dgm:pt>
    <dgm:pt modelId="{7E2CBFDA-9C85-4A14-A714-71CE34F96E58}" type="pres">
      <dgm:prSet presAssocID="{F59F49D1-FDB4-469C-A163-8DE7D7AEAF4B}" presName="sibTrans" presStyleLbl="sibTrans1D1" presStyleIdx="3" presStyleCnt="8"/>
      <dgm:spPr/>
    </dgm:pt>
    <dgm:pt modelId="{40F8338A-8C51-4437-AE22-1E1CE5CACAEC}" type="pres">
      <dgm:prSet presAssocID="{109801BE-8636-4BD6-B435-F684532BCF0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C35B9-C2D0-4CB6-9E12-ADC375DBA333}" type="pres">
      <dgm:prSet presAssocID="{109801BE-8636-4BD6-B435-F684532BCF0A}" presName="spNode" presStyleCnt="0"/>
      <dgm:spPr/>
    </dgm:pt>
    <dgm:pt modelId="{39625EAC-2B15-4F6A-80F5-300DEDF42CE7}" type="pres">
      <dgm:prSet presAssocID="{E63BF80D-773C-46D7-A834-46CD6157956E}" presName="sibTrans" presStyleLbl="sibTrans1D1" presStyleIdx="4" presStyleCnt="8"/>
      <dgm:spPr/>
      <dgm:t>
        <a:bodyPr/>
        <a:lstStyle/>
        <a:p>
          <a:endParaRPr lang="ru-RU"/>
        </a:p>
      </dgm:t>
    </dgm:pt>
    <dgm:pt modelId="{0C558948-2508-4568-B84D-7BFC2C35EA28}" type="pres">
      <dgm:prSet presAssocID="{44A36088-5C2B-402C-8EF3-E5FC91BB2536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3D0301-9B6F-4087-9166-67CDF610607C}" type="pres">
      <dgm:prSet presAssocID="{44A36088-5C2B-402C-8EF3-E5FC91BB2536}" presName="spNode" presStyleCnt="0"/>
      <dgm:spPr/>
    </dgm:pt>
    <dgm:pt modelId="{82C55D35-9886-48B7-8844-9AFFFF838D0A}" type="pres">
      <dgm:prSet presAssocID="{530C6947-2CFC-4284-A548-AC39C10920F8}" presName="sibTrans" presStyleLbl="sibTrans1D1" presStyleIdx="5" presStyleCnt="8"/>
      <dgm:spPr/>
      <dgm:t>
        <a:bodyPr/>
        <a:lstStyle/>
        <a:p>
          <a:endParaRPr lang="ru-RU"/>
        </a:p>
      </dgm:t>
    </dgm:pt>
    <dgm:pt modelId="{42EDF5D7-04C2-488B-B214-595EAFCA6FAF}" type="pres">
      <dgm:prSet presAssocID="{C755BFAC-63B0-4D31-98F1-FD2AA4B17D6A}" presName="node" presStyleLbl="node1" presStyleIdx="6" presStyleCnt="8" custScaleX="145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95AC0-20C1-4849-8145-3D8F91550C80}" type="pres">
      <dgm:prSet presAssocID="{C755BFAC-63B0-4D31-98F1-FD2AA4B17D6A}" presName="spNode" presStyleCnt="0"/>
      <dgm:spPr/>
    </dgm:pt>
    <dgm:pt modelId="{3463C74A-0034-4B24-9413-392BAFBA70B6}" type="pres">
      <dgm:prSet presAssocID="{B5C0B6F7-0E10-4075-9B03-9C6F6CB10D28}" presName="sibTrans" presStyleLbl="sibTrans1D1" presStyleIdx="6" presStyleCnt="8"/>
      <dgm:spPr/>
      <dgm:t>
        <a:bodyPr/>
        <a:lstStyle/>
        <a:p>
          <a:endParaRPr lang="ru-RU"/>
        </a:p>
      </dgm:t>
    </dgm:pt>
    <dgm:pt modelId="{ED67354A-EE41-4C21-9B7C-2711111CE177}" type="pres">
      <dgm:prSet presAssocID="{7FE3A89E-9B46-418A-B346-3A3593119050}" presName="node" presStyleLbl="node1" presStyleIdx="7" presStyleCnt="8" custScaleX="177273" custScaleY="134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FE5F37-C63D-41A6-80F4-8559E5D01659}" type="pres">
      <dgm:prSet presAssocID="{7FE3A89E-9B46-418A-B346-3A3593119050}" presName="spNode" presStyleCnt="0"/>
      <dgm:spPr/>
    </dgm:pt>
    <dgm:pt modelId="{1FA2F675-7ACD-442B-9092-3C5705605F59}" type="pres">
      <dgm:prSet presAssocID="{AB2409AA-D6D7-47EC-BBC2-5401C23FF588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D847BB1B-75DF-4B34-B767-18D1BF48FB12}" srcId="{84246323-2AEA-4168-8FB6-BF61C662088A}" destId="{D34C7E2B-3AEE-4943-BA9E-D902B2110089}" srcOrd="0" destOrd="0" parTransId="{15C7981C-2395-477D-84E8-4CB3953220AF}" sibTransId="{4841D3CB-C1A8-489E-9011-72945A8B93D7}"/>
    <dgm:cxn modelId="{3BA69913-B176-488C-8191-A8B1CA49D321}" type="presOf" srcId="{F59F49D1-FDB4-469C-A163-8DE7D7AEAF4B}" destId="{7E2CBFDA-9C85-4A14-A714-71CE34F96E58}" srcOrd="0" destOrd="0" presId="urn:microsoft.com/office/officeart/2005/8/layout/cycle6"/>
    <dgm:cxn modelId="{1E16B3F0-37EE-410F-BC99-3CA551972F51}" type="presOf" srcId="{7FE3A89E-9B46-418A-B346-3A3593119050}" destId="{ED67354A-EE41-4C21-9B7C-2711111CE177}" srcOrd="0" destOrd="0" presId="urn:microsoft.com/office/officeart/2005/8/layout/cycle6"/>
    <dgm:cxn modelId="{11D75347-3B95-4E2B-AC45-86941D08CF61}" type="presOf" srcId="{C755BFAC-63B0-4D31-98F1-FD2AA4B17D6A}" destId="{42EDF5D7-04C2-488B-B214-595EAFCA6FAF}" srcOrd="0" destOrd="0" presId="urn:microsoft.com/office/officeart/2005/8/layout/cycle6"/>
    <dgm:cxn modelId="{2CF1A12D-5D06-47FC-8ABD-6769BB00281A}" srcId="{84246323-2AEA-4168-8FB6-BF61C662088A}" destId="{C755BFAC-63B0-4D31-98F1-FD2AA4B17D6A}" srcOrd="6" destOrd="0" parTransId="{5B844A16-0315-4F9E-BB35-12E3683C63F9}" sibTransId="{B5C0B6F7-0E10-4075-9B03-9C6F6CB10D28}"/>
    <dgm:cxn modelId="{88E171A8-6E85-4637-A573-ED4A1E5FF03F}" type="presOf" srcId="{C74B3BEC-BE61-4599-8901-1149C98896AC}" destId="{7588A7F6-93C3-49B9-A0C0-EBFDC9F27423}" srcOrd="0" destOrd="0" presId="urn:microsoft.com/office/officeart/2005/8/layout/cycle6"/>
    <dgm:cxn modelId="{7E0F1BFA-6BD8-4D54-BC46-1E9FA424B702}" type="presOf" srcId="{530C6947-2CFC-4284-A548-AC39C10920F8}" destId="{82C55D35-9886-48B7-8844-9AFFFF838D0A}" srcOrd="0" destOrd="0" presId="urn:microsoft.com/office/officeart/2005/8/layout/cycle6"/>
    <dgm:cxn modelId="{3234E226-F891-4D9F-BC20-B92755557884}" srcId="{84246323-2AEA-4168-8FB6-BF61C662088A}" destId="{461EED3D-93AE-4612-8045-704A9372ACFE}" srcOrd="2" destOrd="0" parTransId="{4DC7310B-CB2C-4B2F-A8AD-24D83FD98DFC}" sibTransId="{F18BCE87-2D86-4ABA-986B-241598D141EC}"/>
    <dgm:cxn modelId="{7664739D-601A-4739-A1DD-4876539FE4E3}" type="presOf" srcId="{F18BCE87-2D86-4ABA-986B-241598D141EC}" destId="{5856737D-5988-4F4E-A666-15C84339D393}" srcOrd="0" destOrd="0" presId="urn:microsoft.com/office/officeart/2005/8/layout/cycle6"/>
    <dgm:cxn modelId="{5953265A-295D-4823-AE84-0E947B592F20}" type="presOf" srcId="{4841D3CB-C1A8-489E-9011-72945A8B93D7}" destId="{C14CB288-BDE2-4581-B63E-C13FA79CE63B}" srcOrd="0" destOrd="0" presId="urn:microsoft.com/office/officeart/2005/8/layout/cycle6"/>
    <dgm:cxn modelId="{2CFF0535-3036-454E-9A7E-A16442821171}" srcId="{84246323-2AEA-4168-8FB6-BF61C662088A}" destId="{AD724167-1A08-4039-852B-7F146E77D9EA}" srcOrd="3" destOrd="0" parTransId="{6CF95CCD-97EA-4DB7-A6EB-1594F31220A4}" sibTransId="{F59F49D1-FDB4-469C-A163-8DE7D7AEAF4B}"/>
    <dgm:cxn modelId="{D6B0942F-B70C-480B-AEA1-724B1F967E18}" type="presOf" srcId="{84246323-2AEA-4168-8FB6-BF61C662088A}" destId="{50726B86-C457-41EA-8599-7E283CA66CDB}" srcOrd="0" destOrd="0" presId="urn:microsoft.com/office/officeart/2005/8/layout/cycle6"/>
    <dgm:cxn modelId="{71BDDC02-7EC6-4503-ABF1-5F5653B1D31B}" srcId="{84246323-2AEA-4168-8FB6-BF61C662088A}" destId="{44A36088-5C2B-402C-8EF3-E5FC91BB2536}" srcOrd="5" destOrd="0" parTransId="{8DD388A7-0A5A-4856-B199-1D64B7677FC5}" sibTransId="{530C6947-2CFC-4284-A548-AC39C10920F8}"/>
    <dgm:cxn modelId="{3488F39D-9A7F-4C83-955E-18F309140A45}" srcId="{84246323-2AEA-4168-8FB6-BF61C662088A}" destId="{7FE3A89E-9B46-418A-B346-3A3593119050}" srcOrd="7" destOrd="0" parTransId="{CD41F8F9-0B47-4032-8AEB-1B761CFF1B63}" sibTransId="{AB2409AA-D6D7-47EC-BBC2-5401C23FF588}"/>
    <dgm:cxn modelId="{00E4C152-9599-492D-B7FE-42F931513F50}" type="presOf" srcId="{461EED3D-93AE-4612-8045-704A9372ACFE}" destId="{ACB9FB5C-8233-4FC0-BA30-9F8F4BB937F4}" srcOrd="0" destOrd="0" presId="urn:microsoft.com/office/officeart/2005/8/layout/cycle6"/>
    <dgm:cxn modelId="{C4B300D7-B57E-4F6D-815B-E385C0C83C16}" type="presOf" srcId="{FCA03888-3024-4570-9820-6E3AEB24DB2B}" destId="{B3FE0B07-C1CC-41D2-82DC-47B4B41010F4}" srcOrd="0" destOrd="0" presId="urn:microsoft.com/office/officeart/2005/8/layout/cycle6"/>
    <dgm:cxn modelId="{79C6865F-13E5-4D30-9205-114293F94726}" srcId="{84246323-2AEA-4168-8FB6-BF61C662088A}" destId="{109801BE-8636-4BD6-B435-F684532BCF0A}" srcOrd="4" destOrd="0" parTransId="{E699D89F-A3C0-49BA-BB1F-3576DBD1372A}" sibTransId="{E63BF80D-773C-46D7-A834-46CD6157956E}"/>
    <dgm:cxn modelId="{791E8BAC-18BB-4AFC-B31C-BBA2F49FE51F}" type="presOf" srcId="{44A36088-5C2B-402C-8EF3-E5FC91BB2536}" destId="{0C558948-2508-4568-B84D-7BFC2C35EA28}" srcOrd="0" destOrd="0" presId="urn:microsoft.com/office/officeart/2005/8/layout/cycle6"/>
    <dgm:cxn modelId="{9C8B3F60-0F89-460E-81F1-4A9E7E1AE557}" type="presOf" srcId="{D34C7E2B-3AEE-4943-BA9E-D902B2110089}" destId="{B5C1A149-2C61-42CE-8866-BFE47E68362D}" srcOrd="0" destOrd="0" presId="urn:microsoft.com/office/officeart/2005/8/layout/cycle6"/>
    <dgm:cxn modelId="{26E509BD-3084-4C46-8319-1BED474406BA}" type="presOf" srcId="{AB2409AA-D6D7-47EC-BBC2-5401C23FF588}" destId="{1FA2F675-7ACD-442B-9092-3C5705605F59}" srcOrd="0" destOrd="0" presId="urn:microsoft.com/office/officeart/2005/8/layout/cycle6"/>
    <dgm:cxn modelId="{635891AE-5C28-4CFA-B25A-458D5C50439B}" srcId="{84246323-2AEA-4168-8FB6-BF61C662088A}" destId="{C74B3BEC-BE61-4599-8901-1149C98896AC}" srcOrd="1" destOrd="0" parTransId="{EAF93ED1-B902-4B33-AAF3-3010258E6738}" sibTransId="{FCA03888-3024-4570-9820-6E3AEB24DB2B}"/>
    <dgm:cxn modelId="{D22D749D-B06F-4DD6-B532-C2D241C322A5}" type="presOf" srcId="{AD724167-1A08-4039-852B-7F146E77D9EA}" destId="{3CD8D127-F2C3-4E35-93BE-11A6CEC22220}" srcOrd="0" destOrd="0" presId="urn:microsoft.com/office/officeart/2005/8/layout/cycle6"/>
    <dgm:cxn modelId="{629D4874-E5DF-4761-BF56-BD4EB150CAF7}" type="presOf" srcId="{B5C0B6F7-0E10-4075-9B03-9C6F6CB10D28}" destId="{3463C74A-0034-4B24-9413-392BAFBA70B6}" srcOrd="0" destOrd="0" presId="urn:microsoft.com/office/officeart/2005/8/layout/cycle6"/>
    <dgm:cxn modelId="{FF37FEF7-AA6C-4A9B-A1C3-19D23954B803}" type="presOf" srcId="{109801BE-8636-4BD6-B435-F684532BCF0A}" destId="{40F8338A-8C51-4437-AE22-1E1CE5CACAEC}" srcOrd="0" destOrd="0" presId="urn:microsoft.com/office/officeart/2005/8/layout/cycle6"/>
    <dgm:cxn modelId="{96F7C886-472A-4EF2-9292-F200936B0842}" type="presOf" srcId="{E63BF80D-773C-46D7-A834-46CD6157956E}" destId="{39625EAC-2B15-4F6A-80F5-300DEDF42CE7}" srcOrd="0" destOrd="0" presId="urn:microsoft.com/office/officeart/2005/8/layout/cycle6"/>
    <dgm:cxn modelId="{6A59266F-9DEA-491C-A369-074DCD761604}" type="presParOf" srcId="{50726B86-C457-41EA-8599-7E283CA66CDB}" destId="{B5C1A149-2C61-42CE-8866-BFE47E68362D}" srcOrd="0" destOrd="0" presId="urn:microsoft.com/office/officeart/2005/8/layout/cycle6"/>
    <dgm:cxn modelId="{9E56D1D5-0D37-4E4E-8958-973646723D32}" type="presParOf" srcId="{50726B86-C457-41EA-8599-7E283CA66CDB}" destId="{1FA1ABD9-4609-4E5A-82B5-2587EEDC8934}" srcOrd="1" destOrd="0" presId="urn:microsoft.com/office/officeart/2005/8/layout/cycle6"/>
    <dgm:cxn modelId="{ACAD9FB1-A269-4B01-AD2B-03FAB94C7E2A}" type="presParOf" srcId="{50726B86-C457-41EA-8599-7E283CA66CDB}" destId="{C14CB288-BDE2-4581-B63E-C13FA79CE63B}" srcOrd="2" destOrd="0" presId="urn:microsoft.com/office/officeart/2005/8/layout/cycle6"/>
    <dgm:cxn modelId="{5D98D85A-9DD7-4DEC-A291-328914B9AA29}" type="presParOf" srcId="{50726B86-C457-41EA-8599-7E283CA66CDB}" destId="{7588A7F6-93C3-49B9-A0C0-EBFDC9F27423}" srcOrd="3" destOrd="0" presId="urn:microsoft.com/office/officeart/2005/8/layout/cycle6"/>
    <dgm:cxn modelId="{6CD3D03D-36D5-4D7C-9BAF-13394009A875}" type="presParOf" srcId="{50726B86-C457-41EA-8599-7E283CA66CDB}" destId="{BA1A8FFE-FAE6-4EC1-B5A6-CD03500422CE}" srcOrd="4" destOrd="0" presId="urn:microsoft.com/office/officeart/2005/8/layout/cycle6"/>
    <dgm:cxn modelId="{F4F0626C-6798-481A-9EBD-616D4A8A685F}" type="presParOf" srcId="{50726B86-C457-41EA-8599-7E283CA66CDB}" destId="{B3FE0B07-C1CC-41D2-82DC-47B4B41010F4}" srcOrd="5" destOrd="0" presId="urn:microsoft.com/office/officeart/2005/8/layout/cycle6"/>
    <dgm:cxn modelId="{535E4928-62EC-4C27-9530-A4EDEA0496A8}" type="presParOf" srcId="{50726B86-C457-41EA-8599-7E283CA66CDB}" destId="{ACB9FB5C-8233-4FC0-BA30-9F8F4BB937F4}" srcOrd="6" destOrd="0" presId="urn:microsoft.com/office/officeart/2005/8/layout/cycle6"/>
    <dgm:cxn modelId="{D6E2264A-DE36-468B-BAFD-C16EBE4A2102}" type="presParOf" srcId="{50726B86-C457-41EA-8599-7E283CA66CDB}" destId="{BFB44680-97B3-4D4E-92FF-FAC675A0EB49}" srcOrd="7" destOrd="0" presId="urn:microsoft.com/office/officeart/2005/8/layout/cycle6"/>
    <dgm:cxn modelId="{73951D9D-0D0E-4B34-B349-561C3E9DDC67}" type="presParOf" srcId="{50726B86-C457-41EA-8599-7E283CA66CDB}" destId="{5856737D-5988-4F4E-A666-15C84339D393}" srcOrd="8" destOrd="0" presId="urn:microsoft.com/office/officeart/2005/8/layout/cycle6"/>
    <dgm:cxn modelId="{117DC047-331D-4982-B1CD-D07C72D436C8}" type="presParOf" srcId="{50726B86-C457-41EA-8599-7E283CA66CDB}" destId="{3CD8D127-F2C3-4E35-93BE-11A6CEC22220}" srcOrd="9" destOrd="0" presId="urn:microsoft.com/office/officeart/2005/8/layout/cycle6"/>
    <dgm:cxn modelId="{EA0461AE-4F55-4DF2-A1A0-5BB278EFF195}" type="presParOf" srcId="{50726B86-C457-41EA-8599-7E283CA66CDB}" destId="{BBDBD749-9F4E-4263-82C5-D7E54E72F5D0}" srcOrd="10" destOrd="0" presId="urn:microsoft.com/office/officeart/2005/8/layout/cycle6"/>
    <dgm:cxn modelId="{113C1F8B-AC99-4B34-AE3D-B5923C76B5C5}" type="presParOf" srcId="{50726B86-C457-41EA-8599-7E283CA66CDB}" destId="{7E2CBFDA-9C85-4A14-A714-71CE34F96E58}" srcOrd="11" destOrd="0" presId="urn:microsoft.com/office/officeart/2005/8/layout/cycle6"/>
    <dgm:cxn modelId="{B08828C3-103B-4E66-B460-C27D46ED3332}" type="presParOf" srcId="{50726B86-C457-41EA-8599-7E283CA66CDB}" destId="{40F8338A-8C51-4437-AE22-1E1CE5CACAEC}" srcOrd="12" destOrd="0" presId="urn:microsoft.com/office/officeart/2005/8/layout/cycle6"/>
    <dgm:cxn modelId="{B583D371-2A5F-4965-8A65-379C1B740568}" type="presParOf" srcId="{50726B86-C457-41EA-8599-7E283CA66CDB}" destId="{847C35B9-C2D0-4CB6-9E12-ADC375DBA333}" srcOrd="13" destOrd="0" presId="urn:microsoft.com/office/officeart/2005/8/layout/cycle6"/>
    <dgm:cxn modelId="{D92E5A17-93FC-491A-8AD6-B91824E94287}" type="presParOf" srcId="{50726B86-C457-41EA-8599-7E283CA66CDB}" destId="{39625EAC-2B15-4F6A-80F5-300DEDF42CE7}" srcOrd="14" destOrd="0" presId="urn:microsoft.com/office/officeart/2005/8/layout/cycle6"/>
    <dgm:cxn modelId="{9E251669-EED4-491A-98F6-2755E736A937}" type="presParOf" srcId="{50726B86-C457-41EA-8599-7E283CA66CDB}" destId="{0C558948-2508-4568-B84D-7BFC2C35EA28}" srcOrd="15" destOrd="0" presId="urn:microsoft.com/office/officeart/2005/8/layout/cycle6"/>
    <dgm:cxn modelId="{F8D55619-6D38-4889-B66A-0542EC90F9A4}" type="presParOf" srcId="{50726B86-C457-41EA-8599-7E283CA66CDB}" destId="{283D0301-9B6F-4087-9166-67CDF610607C}" srcOrd="16" destOrd="0" presId="urn:microsoft.com/office/officeart/2005/8/layout/cycle6"/>
    <dgm:cxn modelId="{68A128DA-DC88-4482-9E3F-5777C09FA471}" type="presParOf" srcId="{50726B86-C457-41EA-8599-7E283CA66CDB}" destId="{82C55D35-9886-48B7-8844-9AFFFF838D0A}" srcOrd="17" destOrd="0" presId="urn:microsoft.com/office/officeart/2005/8/layout/cycle6"/>
    <dgm:cxn modelId="{CD8F2253-06B2-4F45-805A-B0895FC0AC73}" type="presParOf" srcId="{50726B86-C457-41EA-8599-7E283CA66CDB}" destId="{42EDF5D7-04C2-488B-B214-595EAFCA6FAF}" srcOrd="18" destOrd="0" presId="urn:microsoft.com/office/officeart/2005/8/layout/cycle6"/>
    <dgm:cxn modelId="{1FAAD01E-72F1-4D9E-B496-A72E11CEF6F4}" type="presParOf" srcId="{50726B86-C457-41EA-8599-7E283CA66CDB}" destId="{5D895AC0-20C1-4849-8145-3D8F91550C80}" srcOrd="19" destOrd="0" presId="urn:microsoft.com/office/officeart/2005/8/layout/cycle6"/>
    <dgm:cxn modelId="{03EB928E-A784-41EC-A8F4-17E2CCF23B42}" type="presParOf" srcId="{50726B86-C457-41EA-8599-7E283CA66CDB}" destId="{3463C74A-0034-4B24-9413-392BAFBA70B6}" srcOrd="20" destOrd="0" presId="urn:microsoft.com/office/officeart/2005/8/layout/cycle6"/>
    <dgm:cxn modelId="{DB39242A-ED24-4828-843A-86329373BFF8}" type="presParOf" srcId="{50726B86-C457-41EA-8599-7E283CA66CDB}" destId="{ED67354A-EE41-4C21-9B7C-2711111CE177}" srcOrd="21" destOrd="0" presId="urn:microsoft.com/office/officeart/2005/8/layout/cycle6"/>
    <dgm:cxn modelId="{93A3F493-2DE4-4F86-BF51-338C7301741C}" type="presParOf" srcId="{50726B86-C457-41EA-8599-7E283CA66CDB}" destId="{70FE5F37-C63D-41A6-80F4-8559E5D01659}" srcOrd="22" destOrd="0" presId="urn:microsoft.com/office/officeart/2005/8/layout/cycle6"/>
    <dgm:cxn modelId="{8D5035C1-DC0F-4F20-9574-F69DDF171532}" type="presParOf" srcId="{50726B86-C457-41EA-8599-7E283CA66CDB}" destId="{1FA2F675-7ACD-442B-9092-3C5705605F59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C1A149-2C61-42CE-8866-BFE47E68362D}">
      <dsp:nvSpPr>
        <dsp:cNvPr id="0" name=""/>
        <dsp:cNvSpPr/>
      </dsp:nvSpPr>
      <dsp:spPr>
        <a:xfrm>
          <a:off x="3477571" y="41"/>
          <a:ext cx="1565219" cy="7475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Работа с родителями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3514065" y="36535"/>
        <a:ext cx="1492231" cy="674605"/>
      </dsp:txXfrm>
    </dsp:sp>
    <dsp:sp modelId="{C14CB288-BDE2-4581-B63E-C13FA79CE63B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3384160" y="121816"/>
              </a:moveTo>
              <a:arcTo wR="2597961" hR="2597961" stAng="17256907" swAng="488635"/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8A7F6-93C3-49B9-A0C0-EBFDC9F27423}">
      <dsp:nvSpPr>
        <dsp:cNvPr id="0" name=""/>
        <dsp:cNvSpPr/>
      </dsp:nvSpPr>
      <dsp:spPr>
        <a:xfrm>
          <a:off x="5094246" y="633636"/>
          <a:ext cx="2005942" cy="1002253"/>
        </a:xfrm>
        <a:prstGeom prst="roundRect">
          <a:avLst/>
        </a:prstGeom>
        <a:solidFill>
          <a:schemeClr val="accent5">
            <a:hueOff val="-1419125"/>
            <a:satOff val="5687"/>
            <a:lumOff val="123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Рассматривание готовых изделий, иллюстраций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5143172" y="682562"/>
        <a:ext cx="1908090" cy="904401"/>
      </dsp:txXfrm>
    </dsp:sp>
    <dsp:sp modelId="{B3FE0B07-C1CC-41D2-82DC-47B4B41010F4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4831368" y="1270822"/>
              </a:moveTo>
              <a:arcTo wR="2597961" hR="2597961" stAng="19756817" swAng="1333320"/>
            </a:path>
          </a:pathLst>
        </a:custGeom>
        <a:noFill/>
        <a:ln w="9525" cap="rnd" cmpd="sng" algn="ctr">
          <a:solidFill>
            <a:schemeClr val="accent5">
              <a:hueOff val="-1419125"/>
              <a:satOff val="5687"/>
              <a:lumOff val="1233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9FB5C-8233-4FC0-BA30-9F8F4BB937F4}">
      <dsp:nvSpPr>
        <dsp:cNvPr id="0" name=""/>
        <dsp:cNvSpPr/>
      </dsp:nvSpPr>
      <dsp:spPr>
        <a:xfrm>
          <a:off x="6006495" y="2598003"/>
          <a:ext cx="1703293" cy="747593"/>
        </a:xfrm>
        <a:prstGeom prst="roundRect">
          <a:avLst/>
        </a:prstGeom>
        <a:solidFill>
          <a:schemeClr val="accent5">
            <a:hueOff val="-2838251"/>
            <a:satOff val="11375"/>
            <a:lumOff val="246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Опыты - эксперименты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6042989" y="2634497"/>
        <a:ext cx="1630305" cy="674605"/>
      </dsp:txXfrm>
    </dsp:sp>
    <dsp:sp modelId="{5856737D-5988-4F4E-A666-15C84339D393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5167183" y="2983324"/>
              </a:moveTo>
              <a:arcTo wR="2597961" hR="2597961" stAng="511819" swAng="1529462"/>
            </a:path>
          </a:pathLst>
        </a:custGeom>
        <a:noFill/>
        <a:ln w="9525" cap="rnd" cmpd="sng" algn="ctr">
          <a:solidFill>
            <a:schemeClr val="accent5">
              <a:hueOff val="-2838251"/>
              <a:satOff val="11375"/>
              <a:lumOff val="2465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D8D127-F2C3-4E35-93BE-11A6CEC22220}">
      <dsp:nvSpPr>
        <dsp:cNvPr id="0" name=""/>
        <dsp:cNvSpPr/>
      </dsp:nvSpPr>
      <dsp:spPr>
        <a:xfrm>
          <a:off x="5522145" y="4435039"/>
          <a:ext cx="1150143" cy="747593"/>
        </a:xfrm>
        <a:prstGeom prst="roundRect">
          <a:avLst/>
        </a:prstGeom>
        <a:solidFill>
          <a:schemeClr val="accent5">
            <a:hueOff val="-4257376"/>
            <a:satOff val="17062"/>
            <a:lumOff val="369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Беседы </a:t>
          </a:r>
          <a:endParaRPr lang="ru-RU" sz="16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5558639" y="4471533"/>
        <a:ext cx="1077155" cy="674605"/>
      </dsp:txXfrm>
    </dsp:sp>
    <dsp:sp modelId="{7E2CBFDA-9C85-4A14-A714-71CE34F96E58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3955110" y="4813261"/>
              </a:moveTo>
              <a:arcTo wR="2597961" hR="2597961" stAng="3510439" swAng="1110959"/>
            </a:path>
          </a:pathLst>
        </a:custGeom>
        <a:noFill/>
        <a:ln w="9525" cap="rnd" cmpd="sng" algn="ctr">
          <a:solidFill>
            <a:schemeClr val="accent5">
              <a:hueOff val="-4257376"/>
              <a:satOff val="17062"/>
              <a:lumOff val="3698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F8338A-8C51-4437-AE22-1E1CE5CACAEC}">
      <dsp:nvSpPr>
        <dsp:cNvPr id="0" name=""/>
        <dsp:cNvSpPr/>
      </dsp:nvSpPr>
      <dsp:spPr>
        <a:xfrm>
          <a:off x="3685109" y="5195964"/>
          <a:ext cx="1150143" cy="747593"/>
        </a:xfrm>
        <a:prstGeom prst="roundRect">
          <a:avLst/>
        </a:prstGeom>
        <a:solidFill>
          <a:schemeClr val="accent5">
            <a:hueOff val="-5676501"/>
            <a:satOff val="22749"/>
            <a:lumOff val="49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С – Р игры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3721603" y="5232458"/>
        <a:ext cx="1077155" cy="674605"/>
      </dsp:txXfrm>
    </dsp:sp>
    <dsp:sp modelId="{39625EAC-2B15-4F6A-80F5-300DEDF42CE7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2014576" y="5129575"/>
              </a:moveTo>
              <a:arcTo wR="2597961" hR="2597961" stAng="6178602" swAng="1110959"/>
            </a:path>
          </a:pathLst>
        </a:custGeom>
        <a:noFill/>
        <a:ln w="9525" cap="rnd" cmpd="sng" algn="ctr">
          <a:solidFill>
            <a:schemeClr val="accent5">
              <a:hueOff val="-5676501"/>
              <a:satOff val="22749"/>
              <a:lumOff val="493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58948-2508-4568-B84D-7BFC2C35EA28}">
      <dsp:nvSpPr>
        <dsp:cNvPr id="0" name=""/>
        <dsp:cNvSpPr/>
      </dsp:nvSpPr>
      <dsp:spPr>
        <a:xfrm>
          <a:off x="1848073" y="4435039"/>
          <a:ext cx="1150143" cy="747593"/>
        </a:xfrm>
        <a:prstGeom prst="roundRect">
          <a:avLst/>
        </a:prstGeom>
        <a:solidFill>
          <a:schemeClr val="accent5">
            <a:hueOff val="-7095626"/>
            <a:satOff val="28436"/>
            <a:lumOff val="616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Досуги 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1884567" y="4471533"/>
        <a:ext cx="1077155" cy="674605"/>
      </dsp:txXfrm>
    </dsp:sp>
    <dsp:sp modelId="{82C55D35-9886-48B7-8844-9AFFFF838D0A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444695" y="4051525"/>
              </a:moveTo>
              <a:arcTo wR="2597961" hR="2597961" stAng="8758719" swAng="1529462"/>
            </a:path>
          </a:pathLst>
        </a:custGeom>
        <a:noFill/>
        <a:ln w="9525" cap="rnd" cmpd="sng" algn="ctr">
          <a:solidFill>
            <a:schemeClr val="accent5">
              <a:hueOff val="-7095626"/>
              <a:satOff val="28436"/>
              <a:lumOff val="6163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DF5D7-04C2-488B-B214-595EAFCA6FAF}">
      <dsp:nvSpPr>
        <dsp:cNvPr id="0" name=""/>
        <dsp:cNvSpPr/>
      </dsp:nvSpPr>
      <dsp:spPr>
        <a:xfrm>
          <a:off x="824610" y="2598003"/>
          <a:ext cx="1675218" cy="747593"/>
        </a:xfrm>
        <a:prstGeom prst="roundRect">
          <a:avLst/>
        </a:prstGeom>
        <a:solidFill>
          <a:schemeClr val="accent5">
            <a:hueOff val="-8514751"/>
            <a:satOff val="34124"/>
            <a:lumOff val="739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Дидактические игры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861104" y="2634497"/>
        <a:ext cx="1602230" cy="674605"/>
      </dsp:txXfrm>
    </dsp:sp>
    <dsp:sp modelId="{3463C74A-0034-4B24-9413-392BAFBA70B6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28521" y="2214060"/>
              </a:moveTo>
              <a:arcTo wR="2597961" hR="2597961" stAng="11309863" swAng="1333320"/>
            </a:path>
          </a:pathLst>
        </a:custGeom>
        <a:noFill/>
        <a:ln w="9525" cap="rnd" cmpd="sng" algn="ctr">
          <a:solidFill>
            <a:schemeClr val="accent5">
              <a:hueOff val="-8514751"/>
              <a:satOff val="34124"/>
              <a:lumOff val="7395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7354A-EE41-4C21-9B7C-2711111CE177}">
      <dsp:nvSpPr>
        <dsp:cNvPr id="0" name=""/>
        <dsp:cNvSpPr/>
      </dsp:nvSpPr>
      <dsp:spPr>
        <a:xfrm>
          <a:off x="1403697" y="633636"/>
          <a:ext cx="2038894" cy="100225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НОД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Познавательные,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rPr>
            <a:t>Худ. творчество</a:t>
          </a:r>
          <a:endParaRPr lang="ru-RU" sz="1400" b="1" kern="1200" dirty="0">
            <a:solidFill>
              <a:schemeClr val="tx2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eorgia" pitchFamily="18" charset="0"/>
          </a:endParaRPr>
        </a:p>
      </dsp:txBody>
      <dsp:txXfrm>
        <a:off x="1452623" y="682562"/>
        <a:ext cx="1941042" cy="904401"/>
      </dsp:txXfrm>
    </dsp:sp>
    <dsp:sp modelId="{1FA2F675-7ACD-442B-9092-3C5705605F59}">
      <dsp:nvSpPr>
        <dsp:cNvPr id="0" name=""/>
        <dsp:cNvSpPr/>
      </dsp:nvSpPr>
      <dsp:spPr>
        <a:xfrm>
          <a:off x="1662219" y="373838"/>
          <a:ext cx="5195923" cy="5195923"/>
        </a:xfrm>
        <a:custGeom>
          <a:avLst/>
          <a:gdLst/>
          <a:ahLst/>
          <a:cxnLst/>
          <a:rect l="0" t="0" r="0" b="0"/>
          <a:pathLst>
            <a:path>
              <a:moveTo>
                <a:pt x="1468920" y="258159"/>
              </a:moveTo>
              <a:arcTo wR="2597961" hR="2597961" stAng="14654458" swAng="488635"/>
            </a:path>
          </a:pathLst>
        </a:custGeom>
        <a:noFill/>
        <a:ln w="9525" cap="rnd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7904" y="762000"/>
            <a:ext cx="6858000" cy="640175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1600" b="1" spc="50" dirty="0">
                <a:ln w="11430"/>
                <a:solidFill>
                  <a:srgbClr val="C00000"/>
                </a:solidFill>
                <a:latin typeface="+mj-lt"/>
                <a:ea typeface="Arial Unicode MS" pitchFamily="34" charset="-128"/>
                <a:cs typeface="Times New Roman" pitchFamily="18" charset="0"/>
              </a:rPr>
              <a:t>Муниципальное казенное детское образовательное учреждение Новосибирского района Новосибирской области- детский сад комбинированного вида «</a:t>
            </a:r>
            <a:r>
              <a:rPr lang="ru-RU" sz="1600" b="1" spc="50" dirty="0" smtClean="0">
                <a:ln w="11430"/>
                <a:solidFill>
                  <a:srgbClr val="C00000"/>
                </a:solidFill>
                <a:latin typeface="+mj-lt"/>
                <a:ea typeface="Arial Unicode MS" pitchFamily="34" charset="-128"/>
                <a:cs typeface="Times New Roman" pitchFamily="18" charset="0"/>
              </a:rPr>
              <a:t>Капелька»</a:t>
            </a:r>
            <a:endParaRPr lang="ru-RU" sz="1600" b="1" spc="50" dirty="0" smtClean="0">
              <a:ln w="11430"/>
              <a:solidFill>
                <a:srgbClr val="C00000"/>
              </a:solidFill>
              <a:latin typeface="+mj-lt"/>
              <a:ea typeface="Arial Unicode MS" pitchFamily="34" charset="-128"/>
              <a:cs typeface="Times New Roman" pitchFamily="18" charset="0"/>
            </a:endParaRPr>
          </a:p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Arial Unicode MS" pitchFamily="34" charset="-128"/>
                <a:cs typeface="Arial Unicode MS" pitchFamily="34" charset="-128"/>
              </a:rPr>
              <a:t>Творческий 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Arial Unicode MS" pitchFamily="34" charset="-128"/>
                <a:cs typeface="Arial Unicode MS" pitchFamily="34" charset="-128"/>
              </a:rPr>
              <a:t>проект по </a:t>
            </a:r>
            <a:r>
              <a:rPr lang="ru-RU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Arial Unicode MS" pitchFamily="34" charset="-128"/>
                <a:cs typeface="Arial Unicode MS" pitchFamily="34" charset="-128"/>
              </a:rPr>
              <a:t>тестопластике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  <a:ea typeface="Arial Unicode MS" pitchFamily="34" charset="-128"/>
                <a:cs typeface="Arial Unicode MS" pitchFamily="34" charset="-128"/>
              </a:rPr>
              <a:t>«Чудо тесто» </a:t>
            </a:r>
          </a:p>
          <a:p>
            <a:endParaRPr lang="ru-RU" sz="1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r"/>
            <a:endParaRPr lang="ru-RU" sz="1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r"/>
            <a:endParaRPr lang="ru-RU" sz="1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  <a:p>
            <a:pPr algn="r"/>
            <a:endParaRPr lang="ru-RU" sz="1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Arial Unicode MS" pitchFamily="34" charset="-128"/>
              <a:cs typeface="Arial Unicode MS" pitchFamily="34" charset="-128"/>
            </a:endParaRPr>
          </a:p>
          <a:p>
            <a:pPr algn="r"/>
            <a:r>
              <a:rPr lang="ru-RU" sz="1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 Вольхина </a:t>
            </a:r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Любовь Дмитриевна</a:t>
            </a:r>
          </a:p>
          <a:p>
            <a:pPr algn="r"/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 воспитатель первой квалификационной категории</a:t>
            </a:r>
          </a:p>
          <a:p>
            <a:pPr algn="r"/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Копылова </a:t>
            </a:r>
            <a:r>
              <a:rPr lang="ru-RU" sz="1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Антонида</a:t>
            </a:r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 Викторовна</a:t>
            </a:r>
          </a:p>
          <a:p>
            <a:pPr algn="r"/>
            <a:r>
              <a:rPr lang="ru-RU" sz="1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Arial Unicode MS" pitchFamily="34" charset="-128"/>
                <a:cs typeface="Arial Unicode MS" pitchFamily="34" charset="-128"/>
              </a:rPr>
              <a:t>воспитатель первой квалификационной категории </a:t>
            </a:r>
          </a:p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214290"/>
            <a:ext cx="541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3 этап</a:t>
            </a:r>
          </a:p>
          <a:p>
            <a:pPr algn="ctr"/>
            <a:r>
              <a:rPr lang="ru-RU" sz="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2 – 3 неделя декабря</a:t>
            </a:r>
            <a:endParaRPr lang="ru-RU" sz="2000" b="1" dirty="0">
              <a:ln>
                <a:solidFill>
                  <a:sysClr val="windowText" lastClr="0000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09600" y="5410200"/>
            <a:ext cx="7848600" cy="838200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Цель: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Создать праздничное настроение, положительный эмоциональный настрой. Украсить елку поделками ручной работы.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3358"/>
            <a:ext cx="2335188" cy="31135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8265" y="239225"/>
            <a:ext cx="2355726" cy="314096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936" y="2564904"/>
            <a:ext cx="3665927" cy="2750815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" y="685800"/>
            <a:ext cx="7924800" cy="5509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Тип</a:t>
            </a:r>
            <a:r>
              <a:rPr lang="ru-RU" sz="4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проекта</a:t>
            </a:r>
            <a:r>
              <a:rPr lang="ru-RU" sz="4400" b="1" spc="50" dirty="0" smtClean="0">
                <a:ln w="11430"/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: </a:t>
            </a:r>
          </a:p>
          <a:p>
            <a:pPr algn="ctr"/>
            <a:r>
              <a:rPr lang="ru-RU" sz="2400" b="1" spc="50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творческий</a:t>
            </a:r>
          </a:p>
          <a:p>
            <a:pPr algn="ctr"/>
            <a:endParaRPr lang="ru-RU" sz="2400" b="1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Участники</a:t>
            </a:r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 проекта: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дети ,  родители и воспитатели средней группы </a:t>
            </a:r>
          </a:p>
          <a:p>
            <a:pPr algn="ctr"/>
            <a:endParaRPr lang="ru-RU" sz="2400" b="1" spc="50" dirty="0" smtClean="0">
              <a:ln w="1143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Сроки выполнения: </a:t>
            </a:r>
            <a:endParaRPr lang="ru-RU" sz="24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Ноябрь - декабрь</a:t>
            </a:r>
            <a:endParaRPr lang="ru-RU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endParaRPr lang="ru-RU" sz="2400" b="1" spc="50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endParaRPr lang="ru-RU" sz="2400" b="1" spc="50" dirty="0" smtClean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endParaRPr lang="ru-RU" sz="2800" b="1" spc="50" dirty="0">
              <a:ln w="11430"/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9800" y="228600"/>
            <a:ext cx="42114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Проблема: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914400" y="1447800"/>
            <a:ext cx="7467600" cy="3657600"/>
          </a:xfrm>
          <a:prstGeom prst="verticalScroll">
            <a:avLst>
              <a:gd name="adj" fmla="val 9325"/>
            </a:avLst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928794" y="2285992"/>
            <a:ext cx="5486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sz="2800" dirty="0" smtClean="0"/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Создание дидактического пособия для сюжетно – ролевой игры, из теста.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9800" y="228600"/>
            <a:ext cx="54922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Цель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проекта: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1066800" y="1447800"/>
            <a:ext cx="7467600" cy="3352800"/>
          </a:xfrm>
          <a:prstGeom prst="verticalScroll">
            <a:avLst>
              <a:gd name="adj" fmla="val 9325"/>
            </a:avLst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Познакомить родителей и детей с основой работы в технике </a:t>
            </a:r>
            <a:r>
              <a:rPr lang="ru-RU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тестопластика</a:t>
            </a: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.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28800" y="2133600"/>
            <a:ext cx="54864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Georgia" pitchFamily="18" charset="0"/>
                <a:ea typeface="Times New Roman" pitchFamily="18" charset="0"/>
              </a:rPr>
              <a:t> </a:t>
            </a:r>
            <a:endParaRPr lang="ru-RU" sz="3600" b="1" dirty="0" smtClean="0">
              <a:latin typeface="Georgia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76400" y="228600"/>
            <a:ext cx="6460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Задачи 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проекта: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838200" y="1066800"/>
            <a:ext cx="7467600" cy="5486400"/>
          </a:xfrm>
          <a:prstGeom prst="verticalScroll">
            <a:avLst>
              <a:gd name="adj" fmla="val 9325"/>
            </a:avLst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600200" y="1600200"/>
            <a:ext cx="6172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Совершенствовать приемы лепки из соленого теста;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Развивать навыки лепки простых форм;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Формировать сенсорные эталоны: цвет, форма, величина, развивать тактильную чувствительность рук;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Развивать мелкую моторику, синхронизировать работу обеих рук;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Воспитывать усидчивость;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Пополнить предметно – развивающую среду;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Вызвать у родителей и детей интерес, желание лепить из соленого теста.</a:t>
            </a:r>
          </a:p>
          <a:p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400" y="0"/>
            <a:ext cx="565090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Предполагаемый </a:t>
            </a:r>
          </a:p>
          <a:p>
            <a:pPr algn="ctr"/>
            <a:r>
              <a:rPr lang="ru-RU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результат</a:t>
            </a:r>
            <a:endParaRPr lang="ru-RU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Вертикальный свиток 2"/>
          <p:cNvSpPr/>
          <p:nvPr/>
        </p:nvSpPr>
        <p:spPr>
          <a:xfrm>
            <a:off x="762000" y="1600200"/>
            <a:ext cx="7391400" cy="3200400"/>
          </a:xfrm>
          <a:prstGeom prst="verticalScroll">
            <a:avLst>
              <a:gd name="adj" fmla="val 9325"/>
            </a:avLst>
          </a:prstGeom>
          <a:blipFill>
            <a:blip r:embed="rId2" cstate="email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371600" y="2133600"/>
            <a:ext cx="62484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Ребёнок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чувствует себя значимым в этом мире;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Обогащение предметно – развивающей среды, атрибутов для сюжетно-ролевой игры;</a:t>
            </a:r>
          </a:p>
          <a:p>
            <a:pPr>
              <a:buFont typeface="Wingdings" pitchFamily="2" charset="2"/>
              <a:buChar char="v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Повышается педагогическая культура родителей.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04800" y="457200"/>
          <a:ext cx="85344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Скругленный прямоугольник 6"/>
          <p:cNvPicPr>
            <a:picLocks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581400" y="2895600"/>
            <a:ext cx="2057400" cy="1520825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5800" y="228600"/>
            <a:ext cx="7827784" cy="18466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Реализация проекта</a:t>
            </a:r>
          </a:p>
          <a:p>
            <a:pPr algn="ctr"/>
            <a:r>
              <a:rPr lang="ru-RU" sz="3600" b="1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1 этап</a:t>
            </a:r>
          </a:p>
          <a:p>
            <a:pPr algn="ctr"/>
            <a:r>
              <a:rPr lang="ru-RU" sz="2000" b="1" cap="none" spc="0" dirty="0" smtClean="0">
                <a:ln w="19050">
                  <a:solidFill>
                    <a:sysClr val="windowText" lastClr="0000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Georgia" pitchFamily="18" charset="0"/>
              </a:rPr>
              <a:t>1 –2 недели ноября</a:t>
            </a:r>
            <a:endParaRPr lang="ru-RU" sz="2000" b="1" cap="none" spc="0" dirty="0">
              <a:ln w="19050">
                <a:solidFill>
                  <a:sysClr val="windowText" lastClr="000000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3400" y="5334000"/>
            <a:ext cx="8305800" cy="12954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Цель: </a:t>
            </a:r>
            <a:r>
              <a:rPr lang="ru-RU" b="1" dirty="0" smtClean="0">
                <a:latin typeface="Georgia" pitchFamily="18" charset="0"/>
              </a:rPr>
              <a:t>Знакомство родителей и детей с приготовлением теста, изделиями из него.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   </a:t>
            </a: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13" name="Рисунок 12" descr="DSC0562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574707" y="2190179"/>
            <a:ext cx="3251200" cy="2438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92D05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396331"/>
            <a:ext cx="2973372" cy="2232248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09600" y="5410200"/>
            <a:ext cx="7543800" cy="83820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Цель: </a:t>
            </a:r>
            <a:r>
              <a:rPr lang="ru-RU" sz="2000" b="1" dirty="0" smtClean="0">
                <a:latin typeface="Georgia" pitchFamily="18" charset="0"/>
              </a:rPr>
              <a:t>Лепка атрибутов для сюжетно – ролевой игры в «Магазин».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304800"/>
            <a:ext cx="541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2 этап</a:t>
            </a:r>
          </a:p>
          <a:p>
            <a:pPr algn="ctr"/>
            <a:r>
              <a:rPr lang="ru-RU" sz="2000" b="1" dirty="0" smtClean="0">
                <a:ln>
                  <a:solidFill>
                    <a:sysClr val="windowText" lastClr="0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3 – 4 недели ноября, 1 неделя декабря</a:t>
            </a:r>
            <a:endParaRPr lang="ru-RU" sz="2000" b="1" dirty="0">
              <a:ln>
                <a:solidFill>
                  <a:sysClr val="windowText" lastClr="0000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4132"/>
            <a:ext cx="2429902" cy="182061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294132"/>
            <a:ext cx="2483768" cy="186282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186" y="2942633"/>
            <a:ext cx="4543028" cy="246756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274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48</cp:revision>
  <dcterms:modified xsi:type="dcterms:W3CDTF">2019-01-11T03:58:19Z</dcterms:modified>
</cp:coreProperties>
</file>